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vendredi,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030" y="2524401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people and things around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114" y="3513105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a classroom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030" y="4473457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104</cp:revision>
  <dcterms:created xsi:type="dcterms:W3CDTF">2011-09-14T23:22:57Z</dcterms:created>
  <dcterms:modified xsi:type="dcterms:W3CDTF">2013-10-18T11:48:42Z</dcterms:modified>
</cp:coreProperties>
</file>